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1" r:id="rId2"/>
    <p:sldId id="309" r:id="rId3"/>
    <p:sldId id="311" r:id="rId4"/>
    <p:sldId id="318" r:id="rId5"/>
    <p:sldId id="319" r:id="rId6"/>
    <p:sldId id="320" r:id="rId7"/>
    <p:sldId id="321" r:id="rId8"/>
    <p:sldId id="310" r:id="rId9"/>
    <p:sldId id="322" r:id="rId10"/>
    <p:sldId id="323" r:id="rId11"/>
    <p:sldId id="312" r:id="rId12"/>
    <p:sldId id="324" r:id="rId13"/>
    <p:sldId id="317" r:id="rId1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BB86"/>
    <a:srgbClr val="E61A46"/>
    <a:srgbClr val="F57B20"/>
    <a:srgbClr val="F0EC45"/>
    <a:srgbClr val="D7C500"/>
    <a:srgbClr val="4A63AE"/>
    <a:srgbClr val="6EB43F"/>
    <a:srgbClr val="A54399"/>
    <a:srgbClr val="4DC8E9"/>
    <a:srgbClr val="EE2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12" autoAdjust="0"/>
    <p:restoredTop sz="94660"/>
  </p:normalViewPr>
  <p:slideViewPr>
    <p:cSldViewPr>
      <p:cViewPr varScale="1">
        <p:scale>
          <a:sx n="115" d="100"/>
          <a:sy n="115" d="100"/>
        </p:scale>
        <p:origin x="22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4AAF8-8CF4-4326-B206-F5668F4D2A75}" type="datetimeFigureOut">
              <a:rPr lang="nl-NL" smtClean="0"/>
              <a:t>20-12-2019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71152-58A0-4FA5-BC25-AB68F02372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2395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191C-FD72-470F-B2AF-352F9722021F}" type="datetimeFigureOut">
              <a:rPr lang="nl-BE" smtClean="0"/>
              <a:t>20/12/2019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C806-50CF-4BA3-B0E4-11F66DD44C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883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191C-FD72-470F-B2AF-352F9722021F}" type="datetimeFigureOut">
              <a:rPr lang="nl-BE" smtClean="0"/>
              <a:t>20/12/2019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C806-50CF-4BA3-B0E4-11F66DD44C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306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191C-FD72-470F-B2AF-352F9722021F}" type="datetimeFigureOut">
              <a:rPr lang="nl-BE" smtClean="0"/>
              <a:t>20/12/2019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C806-50CF-4BA3-B0E4-11F66DD44C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9510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191C-FD72-470F-B2AF-352F9722021F}" type="datetimeFigureOut">
              <a:rPr lang="nl-BE" smtClean="0"/>
              <a:t>20/12/2019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C806-50CF-4BA3-B0E4-11F66DD44C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0769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191C-FD72-470F-B2AF-352F9722021F}" type="datetimeFigureOut">
              <a:rPr lang="nl-BE" smtClean="0"/>
              <a:t>20/12/2019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C806-50CF-4BA3-B0E4-11F66DD44C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482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191C-FD72-470F-B2AF-352F9722021F}" type="datetimeFigureOut">
              <a:rPr lang="nl-BE" smtClean="0"/>
              <a:t>20/12/2019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C806-50CF-4BA3-B0E4-11F66DD44C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4081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191C-FD72-470F-B2AF-352F9722021F}" type="datetimeFigureOut">
              <a:rPr lang="nl-BE" smtClean="0"/>
              <a:t>20/12/2019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C806-50CF-4BA3-B0E4-11F66DD44C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2556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191C-FD72-470F-B2AF-352F9722021F}" type="datetimeFigureOut">
              <a:rPr lang="nl-BE" smtClean="0"/>
              <a:t>20/12/2019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C806-50CF-4BA3-B0E4-11F66DD44C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4641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191C-FD72-470F-B2AF-352F9722021F}" type="datetimeFigureOut">
              <a:rPr lang="nl-BE" smtClean="0"/>
              <a:t>20/12/2019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C806-50CF-4BA3-B0E4-11F66DD44C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857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191C-FD72-470F-B2AF-352F9722021F}" type="datetimeFigureOut">
              <a:rPr lang="nl-BE" smtClean="0"/>
              <a:t>20/12/2019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C806-50CF-4BA3-B0E4-11F66DD44C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194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191C-FD72-470F-B2AF-352F9722021F}" type="datetimeFigureOut">
              <a:rPr lang="nl-BE" smtClean="0"/>
              <a:t>20/12/2019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C806-50CF-4BA3-B0E4-11F66DD44C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670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3191C-FD72-470F-B2AF-352F9722021F}" type="datetimeFigureOut">
              <a:rPr lang="nl-BE" smtClean="0"/>
              <a:t>20/12/2019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7C806-50CF-4BA3-B0E4-11F66DD44C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056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2135560" y="476672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>
                <a:solidFill>
                  <a:schemeClr val="bg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SYNTRA Limburg</a:t>
            </a:r>
            <a:endParaRPr lang="nl-BE" sz="2800" dirty="0">
              <a:solidFill>
                <a:schemeClr val="bg1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584"/>
            <a:ext cx="12192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6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2" y="-772945"/>
            <a:ext cx="12209512" cy="7630946"/>
          </a:xfrm>
        </p:spPr>
      </p:pic>
      <p:sp>
        <p:nvSpPr>
          <p:cNvPr id="5" name="Tekstvak 4"/>
          <p:cNvSpPr txBox="1"/>
          <p:nvPr/>
        </p:nvSpPr>
        <p:spPr>
          <a:xfrm>
            <a:off x="551384" y="5661248"/>
            <a:ext cx="8856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TITEL</a:t>
            </a:r>
          </a:p>
          <a:p>
            <a:endParaRPr lang="nl-BE" sz="54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89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2" y="-772945"/>
            <a:ext cx="12209512" cy="7630946"/>
          </a:xfrm>
        </p:spPr>
      </p:pic>
      <p:sp>
        <p:nvSpPr>
          <p:cNvPr id="5" name="Tekstvak 4"/>
          <p:cNvSpPr txBox="1"/>
          <p:nvPr/>
        </p:nvSpPr>
        <p:spPr>
          <a:xfrm>
            <a:off x="551384" y="5661248"/>
            <a:ext cx="10225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TITEL</a:t>
            </a:r>
            <a:endParaRPr lang="nl-BE" sz="54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47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2" y="-772945"/>
            <a:ext cx="12209512" cy="7630946"/>
          </a:xfrm>
        </p:spPr>
      </p:pic>
      <p:sp>
        <p:nvSpPr>
          <p:cNvPr id="5" name="Tekstvak 4"/>
          <p:cNvSpPr txBox="1"/>
          <p:nvPr/>
        </p:nvSpPr>
        <p:spPr>
          <a:xfrm>
            <a:off x="551384" y="5661248"/>
            <a:ext cx="10225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CONCLUSIE</a:t>
            </a:r>
            <a:endParaRPr lang="nl-BE" sz="54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546980" y="1628800"/>
            <a:ext cx="1108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sz="3600" dirty="0" smtClean="0"/>
              <a:t>Opsomming 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sz="3600" dirty="0" smtClean="0"/>
              <a:t>Opsomming 2</a:t>
            </a:r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11531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2135560" y="476672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>
                <a:solidFill>
                  <a:schemeClr val="bg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SYNTRA Limburg</a:t>
            </a:r>
            <a:endParaRPr lang="nl-BE" sz="2800" dirty="0">
              <a:solidFill>
                <a:schemeClr val="bg1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584"/>
            <a:ext cx="12192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8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2" y="-772945"/>
            <a:ext cx="12209512" cy="7630946"/>
          </a:xfrm>
        </p:spPr>
      </p:pic>
      <p:sp>
        <p:nvSpPr>
          <p:cNvPr id="2" name="Rechthoek 1"/>
          <p:cNvSpPr/>
          <p:nvPr/>
        </p:nvSpPr>
        <p:spPr>
          <a:xfrm>
            <a:off x="704104" y="1340768"/>
            <a:ext cx="110805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6000" dirty="0" smtClean="0"/>
              <a:t>Titel Monografie</a:t>
            </a:r>
          </a:p>
          <a:p>
            <a:r>
              <a:rPr lang="nl-BE" sz="4000" dirty="0" smtClean="0"/>
              <a:t>	Naam cursist</a:t>
            </a:r>
            <a:endParaRPr lang="nl-BE" sz="4000" dirty="0"/>
          </a:p>
        </p:txBody>
      </p:sp>
      <p:sp>
        <p:nvSpPr>
          <p:cNvPr id="5" name="Tekstvak 4"/>
          <p:cNvSpPr txBox="1"/>
          <p:nvPr/>
        </p:nvSpPr>
        <p:spPr>
          <a:xfrm>
            <a:off x="551384" y="5661248"/>
            <a:ext cx="8856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EINDPROEF “Opleiding”</a:t>
            </a:r>
          </a:p>
          <a:p>
            <a:endParaRPr lang="nl-BE" sz="54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51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2" y="-772945"/>
            <a:ext cx="12209512" cy="7630946"/>
          </a:xfrm>
        </p:spPr>
      </p:pic>
      <p:sp>
        <p:nvSpPr>
          <p:cNvPr id="2" name="Rechthoek 1"/>
          <p:cNvSpPr/>
          <p:nvPr/>
        </p:nvSpPr>
        <p:spPr>
          <a:xfrm>
            <a:off x="704104" y="476672"/>
            <a:ext cx="110805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sz="3600" dirty="0" smtClean="0"/>
              <a:t>Opsomming 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sz="3600" dirty="0" smtClean="0"/>
              <a:t>Opsomming 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sz="3600" dirty="0" smtClean="0"/>
              <a:t>Opsomming 3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nl-BE" sz="3600" dirty="0" smtClean="0"/>
              <a:t>Opsomming 3.1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nl-BE" sz="3600" dirty="0" smtClean="0"/>
              <a:t>Opsomming 3.2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nl-BE" sz="3600" dirty="0" smtClean="0"/>
              <a:t>Opsomming 3.3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sz="3600" dirty="0" smtClean="0"/>
              <a:t>Opsomming 4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51384" y="5661248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TITEL </a:t>
            </a:r>
            <a:endParaRPr lang="nl-BE" sz="54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32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2" y="-772946"/>
            <a:ext cx="12209512" cy="7630946"/>
          </a:xfrm>
        </p:spPr>
      </p:pic>
      <p:sp>
        <p:nvSpPr>
          <p:cNvPr id="5" name="Tekstvak 4"/>
          <p:cNvSpPr txBox="1"/>
          <p:nvPr/>
        </p:nvSpPr>
        <p:spPr>
          <a:xfrm>
            <a:off x="551384" y="5661248"/>
            <a:ext cx="10657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TITEL</a:t>
            </a:r>
            <a:endParaRPr lang="nl-BE" sz="54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704104" y="476672"/>
            <a:ext cx="1108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3600" dirty="0" smtClean="0"/>
              <a:t>Eventueel afbeelding/opsomming/…</a:t>
            </a:r>
          </a:p>
        </p:txBody>
      </p:sp>
    </p:spTree>
    <p:extLst>
      <p:ext uri="{BB962C8B-B14F-4D97-AF65-F5344CB8AC3E}">
        <p14:creationId xmlns:p14="http://schemas.microsoft.com/office/powerpoint/2010/main" val="128434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2" y="-772945"/>
            <a:ext cx="12209512" cy="7630946"/>
          </a:xfrm>
        </p:spPr>
      </p:pic>
      <p:sp>
        <p:nvSpPr>
          <p:cNvPr id="2" name="Rechthoek 1"/>
          <p:cNvSpPr/>
          <p:nvPr/>
        </p:nvSpPr>
        <p:spPr>
          <a:xfrm>
            <a:off x="704104" y="1030729"/>
            <a:ext cx="11080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sz="3600" dirty="0" smtClean="0"/>
              <a:t>Opsomming 1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nl-BE" sz="3600" dirty="0" smtClean="0"/>
              <a:t>Opsomming 1.1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nl-BE" sz="3600" dirty="0" smtClean="0"/>
              <a:t>Opsomming 1.2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51384" y="5661248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TITEL</a:t>
            </a:r>
            <a:endParaRPr lang="nl-BE" sz="54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41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2" y="-772945"/>
            <a:ext cx="12209512" cy="7630946"/>
          </a:xfrm>
        </p:spPr>
      </p:pic>
      <p:sp>
        <p:nvSpPr>
          <p:cNvPr id="5" name="Tekstvak 4"/>
          <p:cNvSpPr txBox="1"/>
          <p:nvPr/>
        </p:nvSpPr>
        <p:spPr>
          <a:xfrm>
            <a:off x="551384" y="5661248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TITEL</a:t>
            </a:r>
            <a:endParaRPr lang="nl-BE" sz="54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91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2" y="-772945"/>
            <a:ext cx="12209512" cy="7630946"/>
          </a:xfrm>
        </p:spPr>
      </p:pic>
      <p:sp>
        <p:nvSpPr>
          <p:cNvPr id="5" name="Tekstvak 4"/>
          <p:cNvSpPr txBox="1"/>
          <p:nvPr/>
        </p:nvSpPr>
        <p:spPr>
          <a:xfrm>
            <a:off x="551384" y="5661248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TITEL</a:t>
            </a:r>
            <a:endParaRPr lang="nl-BE" sz="54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79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2" y="-772945"/>
            <a:ext cx="12209512" cy="7630946"/>
          </a:xfrm>
        </p:spPr>
      </p:pic>
      <p:sp>
        <p:nvSpPr>
          <p:cNvPr id="5" name="Tekstvak 4"/>
          <p:cNvSpPr txBox="1"/>
          <p:nvPr/>
        </p:nvSpPr>
        <p:spPr>
          <a:xfrm>
            <a:off x="551384" y="5661248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TITEL</a:t>
            </a:r>
            <a:endParaRPr lang="nl-BE" sz="54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61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2" y="-772945"/>
            <a:ext cx="12209512" cy="7630946"/>
          </a:xfrm>
        </p:spPr>
      </p:pic>
      <p:sp>
        <p:nvSpPr>
          <p:cNvPr id="5" name="Tekstvak 4"/>
          <p:cNvSpPr txBox="1"/>
          <p:nvPr/>
        </p:nvSpPr>
        <p:spPr>
          <a:xfrm>
            <a:off x="551384" y="5661248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TITEL</a:t>
            </a:r>
            <a:endParaRPr lang="nl-BE" sz="54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94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6142</TotalTime>
  <Words>47</Words>
  <Application>Microsoft Office PowerPoint</Application>
  <PresentationFormat>Breedbeeld</PresentationFormat>
  <Paragraphs>28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Myriad Pro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Christoph Geypen</dc:creator>
  <cp:lastModifiedBy>Lien De Koninck</cp:lastModifiedBy>
  <cp:revision>151</cp:revision>
  <dcterms:created xsi:type="dcterms:W3CDTF">2013-10-03T13:39:24Z</dcterms:created>
  <dcterms:modified xsi:type="dcterms:W3CDTF">2019-12-20T13:00:59Z</dcterms:modified>
</cp:coreProperties>
</file>